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AAB72-77B0-4945-96E5-05F036FF2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F06126-DC30-4FAE-BBC7-CEF7DCC6A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290E47-9C07-4BB8-924E-C33AFD34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AFC53-2A2A-45D8-B788-860C4BA2E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668D87-3BBF-4828-9F39-FF344222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56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F31A0-3694-46D3-940E-2F82BEF1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40B7DA-AA72-4227-8A90-E412DE258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D2DC6-D80D-4D72-9149-534EED56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72E5D0-ECB7-4E41-8577-7B2603AF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A403B6-EF90-466E-9988-0F91DA57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2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62A533-8135-47B9-B750-B970665DC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6A7A29-F4C5-4CF8-8D25-2CBE51BBB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DC49D2-2E23-4AFF-906E-2ADF99B21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874CC5-7A83-4558-94E6-A181E0B6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17029-5E34-49AD-A3DD-48103D49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8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E2095-A75D-4951-8A08-73DBC251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069A1-F851-4225-A68B-FC3D39F92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CC951-68A1-497D-94C4-8998708D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9FFDE-1ECB-4123-B016-F011FDA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CD8DE-9DC3-4EDA-8FAD-34883F95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75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9EE91-5117-4550-83B9-84A6D0D7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D633CD-5D28-4A01-9AD0-4124C1CCE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A12AD3-4421-489F-95EE-7D17689E5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5BBDC-C78D-4C8D-A34E-27AA44B9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D4E0E6-C873-4F7C-9523-295EE18A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54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F3211-ECA8-4EBE-A0B0-3CAF61DD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1023CD-E498-41A3-9DF3-5C17FD54B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A1B8AE-DBC1-4B57-BC3F-0837091D2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FEFF2E-08D1-4C30-BD0B-667C0A4C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95816D-0DD0-47E6-A897-5E8D2646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FD62A7-BC6D-4F07-AA31-DE0A920A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99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3B275-B79D-44E8-8978-BD32BF51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6825C4-B7FD-4F47-A33A-AD2732282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09F30C-0C0A-43D5-85D7-ABFEEDF18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2301F7-B30D-4804-938C-DC5B82E88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D04E96-5C26-401E-AF5E-5F300D367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1D4EB5-4ED4-4333-9E11-FE6A26B1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7CEC4A-0CE8-4CF3-A362-E87E850C0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E6DF10-ED12-4AE8-9233-3C6DBA4D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36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873EC-3891-4FF6-ABB6-E53DC788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16533D-807C-4198-B321-8890037B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47EFD1-3819-4A66-BE9D-1DD03210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334413-7686-4D2E-851D-AE01271B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5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415717-889D-4DF7-B564-FD2B46A24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188272-944D-47A7-9B95-915394AF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6143F5-9782-4990-89A5-1B07BCB4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19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3F629-B784-4442-90DA-590B5304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B17D8-A82D-49D6-8BAC-1C0E61AF5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DD1AD5-CEE6-4892-AFB0-F396AA069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793AB0-BEF1-4831-A545-57DB33EE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5B8E21-CF8D-48D0-98D5-74DAED5F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FB3DE6-E539-4986-AE95-F060E1DC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7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E24C4-0C30-40C3-9103-D5C889DA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36BEB6-9DA6-4467-BAFB-4A9B7F7CF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D42CD7-AB0A-492D-9AFB-85D0E79FB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BA9B59-E20C-41E9-B730-29301D83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6A6EA7-ED56-435C-A976-448C9AC2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55A5DE-1FB8-4DF5-800A-832E4F6E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06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8C37E4-7D2C-4586-A5D9-B0270B1F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5193CF-AAEA-4457-919B-6A548683F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5EFFD1-C290-45D6-BF3A-E336AFCA8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9EBB7-A4DD-4782-B4DE-9644107EB117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DCBD74-C44F-4C5A-9985-320C95F21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D28AEA-72B2-4F85-8D9B-3DFAB7C54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CF242-76EF-4D75-93CE-109DE0B9F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8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59CFA-C9A7-45CE-A781-A523F43B70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叮当猫口袋</a:t>
            </a:r>
          </a:p>
        </p:txBody>
      </p:sp>
    </p:spTree>
    <p:extLst>
      <p:ext uri="{BB962C8B-B14F-4D97-AF65-F5344CB8AC3E}">
        <p14:creationId xmlns:p14="http://schemas.microsoft.com/office/powerpoint/2010/main" val="227953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D146B0-E35A-4450-8C79-E9F01E921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3" y="292963"/>
            <a:ext cx="3617928" cy="6431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400A63-942E-419D-8595-E40803B0FB34}"/>
              </a:ext>
            </a:extLst>
          </p:cNvPr>
          <p:cNvSpPr txBox="1"/>
          <p:nvPr/>
        </p:nvSpPr>
        <p:spPr>
          <a:xfrm>
            <a:off x="5853272" y="86113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个人中心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C937C5D-68FF-4F5E-8027-87175BD6DFD4}"/>
              </a:ext>
            </a:extLst>
          </p:cNvPr>
          <p:cNvSpPr txBox="1"/>
          <p:nvPr/>
        </p:nvSpPr>
        <p:spPr>
          <a:xfrm>
            <a:off x="5382757" y="2317071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用户在此查看详细信息，可以升级会员以及编辑资料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17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B4EA39-9350-4BEF-8B46-63305837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14" y="257451"/>
            <a:ext cx="3203452" cy="5695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B105659-9FEC-4A6B-870A-6B5BFD80F9C0}"/>
              </a:ext>
            </a:extLst>
          </p:cNvPr>
          <p:cNvSpPr txBox="1"/>
          <p:nvPr/>
        </p:nvSpPr>
        <p:spPr>
          <a:xfrm>
            <a:off x="5853272" y="86113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关于页面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8C3612-AA1A-47C0-8971-16AD950E8EB6}"/>
              </a:ext>
            </a:extLst>
          </p:cNvPr>
          <p:cNvSpPr txBox="1"/>
          <p:nvPr/>
        </p:nvSpPr>
        <p:spPr>
          <a:xfrm>
            <a:off x="5382757" y="2317071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</a:t>
            </a:r>
            <a:r>
              <a:rPr lang="zh-CN" altLang="en-US" dirty="0"/>
              <a:t>查看版本以及访问网站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906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9875b37b3ca6a4c09f0ab4234cc56f0">
            <a:hlinkClick r:id="" action="ppaction://media"/>
            <a:extLst>
              <a:ext uri="{FF2B5EF4-FFF2-40B4-BE49-F238E27FC236}">
                <a16:creationId xmlns:a16="http://schemas.microsoft.com/office/drawing/2014/main" id="{AC3B330D-B8E9-408A-A482-E34FCCD921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3805" y="155576"/>
            <a:ext cx="3055195" cy="654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8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A29660-7D3E-457A-BDCA-A8520FED5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5" y="257452"/>
            <a:ext cx="2927583" cy="634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FBDE3C-EF88-44B1-ACE6-B22B0B994EA0}"/>
              </a:ext>
            </a:extLst>
          </p:cNvPr>
          <p:cNvSpPr txBox="1"/>
          <p:nvPr/>
        </p:nvSpPr>
        <p:spPr>
          <a:xfrm>
            <a:off x="6454065" y="852257"/>
            <a:ext cx="2849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欢迎页面</a:t>
            </a:r>
          </a:p>
        </p:txBody>
      </p:sp>
    </p:spTree>
    <p:extLst>
      <p:ext uri="{BB962C8B-B14F-4D97-AF65-F5344CB8AC3E}">
        <p14:creationId xmlns:p14="http://schemas.microsoft.com/office/powerpoint/2010/main" val="262099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16857C-9C65-45AE-AF65-0FF5B2495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2" y="230819"/>
            <a:ext cx="3600773" cy="6401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FAA33C-579B-4F15-9C1B-7AF7A3F191D9}"/>
              </a:ext>
            </a:extLst>
          </p:cNvPr>
          <p:cNvSpPr txBox="1"/>
          <p:nvPr/>
        </p:nvSpPr>
        <p:spPr>
          <a:xfrm>
            <a:off x="6212014" y="852257"/>
            <a:ext cx="3391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收藏夹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9D4AAB-EB25-48F4-A6AE-80521E27B64D}"/>
              </a:ext>
            </a:extLst>
          </p:cNvPr>
          <p:cNvSpPr txBox="1"/>
          <p:nvPr/>
        </p:nvSpPr>
        <p:spPr>
          <a:xfrm>
            <a:off x="6430321" y="230819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用户可以收藏喜欢的小工具</a:t>
            </a:r>
          </a:p>
        </p:txBody>
      </p:sp>
    </p:spTree>
    <p:extLst>
      <p:ext uri="{BB962C8B-B14F-4D97-AF65-F5344CB8AC3E}">
        <p14:creationId xmlns:p14="http://schemas.microsoft.com/office/powerpoint/2010/main" val="423056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926472-7C03-4A1A-8B54-4D74C5D92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03" y="577048"/>
            <a:ext cx="3293338" cy="5854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75A761-62DC-45E3-951E-F59A9B46A5C4}"/>
              </a:ext>
            </a:extLst>
          </p:cNvPr>
          <p:cNvSpPr txBox="1"/>
          <p:nvPr/>
        </p:nvSpPr>
        <p:spPr>
          <a:xfrm>
            <a:off x="5853272" y="86113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工具分类视图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597903-6370-4B4F-BCA5-454EAB74A308}"/>
              </a:ext>
            </a:extLst>
          </p:cNvPr>
          <p:cNvSpPr txBox="1"/>
          <p:nvPr/>
        </p:nvSpPr>
        <p:spPr>
          <a:xfrm>
            <a:off x="5986438" y="22371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全部小工具都在这里</a:t>
            </a:r>
          </a:p>
        </p:txBody>
      </p:sp>
    </p:spTree>
    <p:extLst>
      <p:ext uri="{BB962C8B-B14F-4D97-AF65-F5344CB8AC3E}">
        <p14:creationId xmlns:p14="http://schemas.microsoft.com/office/powerpoint/2010/main" val="417634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B0C289-FED4-490D-9424-A4DED8AE1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4" y="372861"/>
            <a:ext cx="3562997" cy="6334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8A2FEC-CBF4-433E-8F54-34252D8E20E5}"/>
              </a:ext>
            </a:extLst>
          </p:cNvPr>
          <p:cNvSpPr txBox="1"/>
          <p:nvPr/>
        </p:nvSpPr>
        <p:spPr>
          <a:xfrm>
            <a:off x="5986438" y="221053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长按收藏小工具</a:t>
            </a:r>
          </a:p>
        </p:txBody>
      </p:sp>
    </p:spTree>
    <p:extLst>
      <p:ext uri="{BB962C8B-B14F-4D97-AF65-F5344CB8AC3E}">
        <p14:creationId xmlns:p14="http://schemas.microsoft.com/office/powerpoint/2010/main" val="215890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F3DAA7-0BE0-4452-90C7-9F11E247F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68" y="390616"/>
            <a:ext cx="3273364" cy="5819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FFFEAC-2BFB-4A86-BF7B-4C17379C0E31}"/>
              </a:ext>
            </a:extLst>
          </p:cNvPr>
          <p:cNvSpPr txBox="1"/>
          <p:nvPr/>
        </p:nvSpPr>
        <p:spPr>
          <a:xfrm>
            <a:off x="5853272" y="86113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更多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19F450-CD98-4F8F-B476-118EA9A2B170}"/>
              </a:ext>
            </a:extLst>
          </p:cNvPr>
          <p:cNvSpPr txBox="1"/>
          <p:nvPr/>
        </p:nvSpPr>
        <p:spPr>
          <a:xfrm>
            <a:off x="5986438" y="2210539"/>
            <a:ext cx="39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这里藏有更高级的功能，</a:t>
            </a:r>
            <a:r>
              <a:rPr lang="en-US" altLang="zh-CN" dirty="0" err="1"/>
              <a:t>vip</a:t>
            </a:r>
            <a:r>
              <a:rPr lang="zh-CN" altLang="en-US" dirty="0"/>
              <a:t>用户专区</a:t>
            </a:r>
          </a:p>
        </p:txBody>
      </p:sp>
    </p:spTree>
    <p:extLst>
      <p:ext uri="{BB962C8B-B14F-4D97-AF65-F5344CB8AC3E}">
        <p14:creationId xmlns:p14="http://schemas.microsoft.com/office/powerpoint/2010/main" val="223676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8C0E81-66EB-47EE-82E5-2BA8EB331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58" y="186430"/>
            <a:ext cx="3647891" cy="6485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4D18F8-EFE4-4E9E-B20E-7B8B96301A0B}"/>
              </a:ext>
            </a:extLst>
          </p:cNvPr>
          <p:cNvSpPr txBox="1"/>
          <p:nvPr/>
        </p:nvSpPr>
        <p:spPr>
          <a:xfrm>
            <a:off x="5853272" y="86113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搜索框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610BCF-DE6B-4D19-BB72-500356EE92AC}"/>
              </a:ext>
            </a:extLst>
          </p:cNvPr>
          <p:cNvSpPr txBox="1"/>
          <p:nvPr/>
        </p:nvSpPr>
        <p:spPr>
          <a:xfrm>
            <a:off x="5986438" y="221053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根据用户输入搜索小工具</a:t>
            </a:r>
          </a:p>
        </p:txBody>
      </p:sp>
    </p:spTree>
    <p:extLst>
      <p:ext uri="{BB962C8B-B14F-4D97-AF65-F5344CB8AC3E}">
        <p14:creationId xmlns:p14="http://schemas.microsoft.com/office/powerpoint/2010/main" val="289771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0BA1FA-A54D-4A12-869E-7C410AEEB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9" y="239697"/>
            <a:ext cx="3587966" cy="6378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525919-2256-474E-8B46-992FAF4DE4CC}"/>
              </a:ext>
            </a:extLst>
          </p:cNvPr>
          <p:cNvSpPr txBox="1"/>
          <p:nvPr/>
        </p:nvSpPr>
        <p:spPr>
          <a:xfrm>
            <a:off x="5853272" y="86113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菜单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2BCF03-C08F-40DD-A6F5-58F40AEC3D00}"/>
              </a:ext>
            </a:extLst>
          </p:cNvPr>
          <p:cNvSpPr txBox="1"/>
          <p:nvPr/>
        </p:nvSpPr>
        <p:spPr>
          <a:xfrm>
            <a:off x="5853272" y="229043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用户可以设置主题以及查看个人信息</a:t>
            </a:r>
          </a:p>
        </p:txBody>
      </p:sp>
    </p:spTree>
    <p:extLst>
      <p:ext uri="{BB962C8B-B14F-4D97-AF65-F5344CB8AC3E}">
        <p14:creationId xmlns:p14="http://schemas.microsoft.com/office/powerpoint/2010/main" val="179671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AD4549-654F-49E8-B393-CB6CCD36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5" y="337351"/>
            <a:ext cx="3383225" cy="6014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04A179-4361-4A2D-A49F-9C63820B0EE5}"/>
              </a:ext>
            </a:extLst>
          </p:cNvPr>
          <p:cNvSpPr txBox="1"/>
          <p:nvPr/>
        </p:nvSpPr>
        <p:spPr>
          <a:xfrm>
            <a:off x="5853272" y="86113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登录界面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93C229-CFB5-401E-890C-84B1161E4961}"/>
              </a:ext>
            </a:extLst>
          </p:cNvPr>
          <p:cNvSpPr txBox="1"/>
          <p:nvPr/>
        </p:nvSpPr>
        <p:spPr>
          <a:xfrm>
            <a:off x="5986438" y="2210539"/>
            <a:ext cx="5710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ID</a:t>
            </a:r>
            <a:r>
              <a:rPr lang="zh-CN" altLang="en-US" dirty="0"/>
              <a:t>或者邮箱以及密码登录，没有账号的话就注册，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忘记密码可以找回密码</a:t>
            </a:r>
          </a:p>
        </p:txBody>
      </p:sp>
    </p:spTree>
    <p:extLst>
      <p:ext uri="{BB962C8B-B14F-4D97-AF65-F5344CB8AC3E}">
        <p14:creationId xmlns:p14="http://schemas.microsoft.com/office/powerpoint/2010/main" val="71526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100</Words>
  <Application>Microsoft Office PowerPoint</Application>
  <PresentationFormat>宽屏</PresentationFormat>
  <Paragraphs>21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叮当猫口袋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叮当猫口袋</dc:title>
  <dc:creator>朱 建忠</dc:creator>
  <cp:lastModifiedBy>朱 建忠</cp:lastModifiedBy>
  <cp:revision>4</cp:revision>
  <dcterms:created xsi:type="dcterms:W3CDTF">2019-11-27T07:07:43Z</dcterms:created>
  <dcterms:modified xsi:type="dcterms:W3CDTF">2019-11-27T07:33:34Z</dcterms:modified>
</cp:coreProperties>
</file>